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0" d="100"/>
          <a:sy n="70" d="100"/>
        </p:scale>
        <p:origin x="-2814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70C16-2AE0-4203-98F8-54B92019A9B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B806-868C-4DC3-A2AB-155F2BD4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846640" cy="1470025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Нацпроект «Образование»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для детских садов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3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en-US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можно сделать </a:t>
            </a:r>
            <a:r>
              <a:rPr lang="en-US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детском саду</a:t>
            </a:r>
            <a:endParaRPr lang="ru-RU" sz="40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Выяснить, какие волонтерские проекты сейчас популярны. Например,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эковолонтерство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Связаться с региональными благотворительными, экологическими организациями 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ыяснить, какая помощь им нужна.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96944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Развивайте современные технологии</a:t>
            </a:r>
            <a:endParaRPr lang="ru-RU" sz="48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356992"/>
            <a:ext cx="6472808" cy="2016224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детском саду цифровую образовательную среду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3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Как выполнить</a:t>
            </a:r>
            <a:endParaRPr lang="ru-RU" sz="40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960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Вписать в организационный раздел ООП ДО задачу обновлять учебно-методические комплексы. 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Закрепить в положении об использовании электронных образовательных ресурсов задачу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мониторить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обновлять эти ресурсы.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3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Что будем делать в детском саду</a:t>
            </a:r>
            <a:endParaRPr lang="ru-RU" sz="40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5"/>
            <a:ext cx="8229600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Создавать справочник цифровых образовательных ресурсов.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Обновлять учебно-методические комплексы.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Обновлять сайт минимум один раз в неделю.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2000"/>
            <a:lum/>
          </a:blip>
          <a:srcRect/>
          <a:stretch>
            <a:fillRect t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568952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Работайте с одаренными </a:t>
            </a:r>
            <a:r>
              <a:rPr lang="en-US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трудными детьми</a:t>
            </a:r>
            <a:endParaRPr lang="ru-RU" sz="4800" b="1" dirty="0">
              <a:solidFill>
                <a:srgbClr val="A4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84984"/>
            <a:ext cx="6400800" cy="252028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Создать индивидуальную систему обучения для детей – способных и тех, кто испытывает трудности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3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Как выполнить</a:t>
            </a:r>
            <a:endParaRPr lang="ru-RU" sz="40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48472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Составить план по работе с одаренными и трудными детьми.</a:t>
            </a:r>
            <a:endParaRPr lang="ru-RU" sz="2400" dirty="0" smtClean="0"/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Разработать положение о работе с одаренными детьми. Описать в нем, какую отчетность должны готовить педагоги и какие методы использовать, чтобы выявить талантливых детей.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3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Что можно делать в детском саду</a:t>
            </a:r>
            <a:endParaRPr lang="ru-RU" sz="40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Проводить мероприятия, которые стимулируют интерес детей к творчеству и спорту. Достижения детей фиксировать в виде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Следить за динамикой развития трудных детей. Результаты фиксировать в индивидуальных психолого-педагогических картах.  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568952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Повышайте квалификацию педагогов</a:t>
            </a:r>
            <a:endParaRPr lang="ru-RU" sz="48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12976"/>
            <a:ext cx="5688632" cy="223224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Педагоги должны готовить дошкольников к учебе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современной образовательной среде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3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Как выполнить</a:t>
            </a:r>
            <a:endParaRPr lang="ru-RU" sz="40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3409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план-график повышения квалификации педагогов внести курсы по новым технологиям обучения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онлайн-форматам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обучения.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Совершенствовать навыки педагогов в работе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одаренными детьми.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3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Что можно делать в детском саду</a:t>
            </a:r>
            <a:endParaRPr lang="ru-RU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642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Организовывать педагогические игры.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Проводить профессиональные конкурсы.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Ввести систему наставничества.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52928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Участвуйте </a:t>
            </a:r>
            <a:r>
              <a:rPr lang="en-US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8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волонтерском движении</a:t>
            </a:r>
            <a:endParaRPr lang="ru-RU" sz="48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140968"/>
            <a:ext cx="6400800" cy="2088232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Вовлечь всех участников образовательного процесса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добровольческое движение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3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Как выполнить</a:t>
            </a:r>
            <a:endParaRPr lang="ru-RU" sz="4000" b="1" dirty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403244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Разработать мотивационную программу, которая заинтересует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волонтерстве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родителей и детей.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Создать положение о волонтерском проекте.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Разработать план добровольческой деятельности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учебный год.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Borodina\Desktop\777\11\SRDU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64784" cy="47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254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Нацпроект «Образование» для детских садов</vt:lpstr>
      <vt:lpstr>Работайте с одаренными  и трудными детьми</vt:lpstr>
      <vt:lpstr>Как выполнить</vt:lpstr>
      <vt:lpstr>Что можно делать в детском саду</vt:lpstr>
      <vt:lpstr>Повышайте квалификацию педагогов</vt:lpstr>
      <vt:lpstr>Как выполнить</vt:lpstr>
      <vt:lpstr>Что можно делать в детском саду</vt:lpstr>
      <vt:lpstr>Участвуйте  в волонтерском движении</vt:lpstr>
      <vt:lpstr>Как выполнить</vt:lpstr>
      <vt:lpstr>Что  можно сделать  в детском саду</vt:lpstr>
      <vt:lpstr>Развивайте современные технологии</vt:lpstr>
      <vt:lpstr>Как выполнить</vt:lpstr>
      <vt:lpstr>Что будем делать в детском саду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OBorodina</dc:creator>
  <cp:lastModifiedBy>1</cp:lastModifiedBy>
  <cp:revision>70</cp:revision>
  <dcterms:created xsi:type="dcterms:W3CDTF">2019-12-26T07:26:15Z</dcterms:created>
  <dcterms:modified xsi:type="dcterms:W3CDTF">2019-12-26T16:36:12Z</dcterms:modified>
</cp:coreProperties>
</file>